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302" r:id="rId2"/>
    <p:sldId id="259" r:id="rId3"/>
    <p:sldId id="303" r:id="rId4"/>
    <p:sldId id="304" r:id="rId5"/>
    <p:sldId id="305" r:id="rId6"/>
    <p:sldId id="306" r:id="rId7"/>
    <p:sldId id="307" r:id="rId8"/>
    <p:sldId id="313" r:id="rId9"/>
    <p:sldId id="308" r:id="rId10"/>
    <p:sldId id="311" r:id="rId11"/>
    <p:sldId id="287" r:id="rId12"/>
    <p:sldId id="312" r:id="rId13"/>
    <p:sldId id="309" r:id="rId14"/>
    <p:sldId id="310" r:id="rId15"/>
    <p:sldId id="314" r:id="rId16"/>
    <p:sldId id="28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1F43"/>
    <a:srgbClr val="292C48"/>
    <a:srgbClr val="2C2D39"/>
    <a:srgbClr val="242630"/>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0551" autoAdjust="0"/>
  </p:normalViewPr>
  <p:slideViewPr>
    <p:cSldViewPr snapToGrid="0" snapToObjects="1">
      <p:cViewPr varScale="1">
        <p:scale>
          <a:sx n="89" d="100"/>
          <a:sy n="89" d="100"/>
        </p:scale>
        <p:origin x="418" y="77"/>
      </p:cViewPr>
      <p:guideLst/>
    </p:cSldViewPr>
  </p:slideViewPr>
  <p:notesTextViewPr>
    <p:cViewPr>
      <p:scale>
        <a:sx n="1" d="1"/>
        <a:sy n="1" d="1"/>
      </p:scale>
      <p:origin x="0" y="0"/>
    </p:cViewPr>
  </p:notesTextViewPr>
  <p:notesViewPr>
    <p:cSldViewPr snapToGrid="0" snapToObjects="1">
      <p:cViewPr varScale="1">
        <p:scale>
          <a:sx n="86" d="100"/>
          <a:sy n="86" d="100"/>
        </p:scale>
        <p:origin x="241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6/1/2023</a:t>
            </a:fld>
            <a:endParaRPr lang="en-US" dirty="0"/>
          </a:p>
        </p:txBody>
      </p:sp>
      <p:sp>
        <p:nvSpPr>
          <p:cNvPr id="4" name="Footer Placeholder 3">
            <a:extLst>
              <a:ext uri="{FF2B5EF4-FFF2-40B4-BE49-F238E27FC236}">
                <a16:creationId xmlns=""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dirty="0"/>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6/1/2023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dirty="0"/>
          </a:p>
        </p:txBody>
      </p:sp>
    </p:spTree>
    <p:extLst>
      <p:ext uri="{BB962C8B-B14F-4D97-AF65-F5344CB8AC3E}">
        <p14:creationId xmlns:p14="http://schemas.microsoft.com/office/powerpoint/2010/main" val="1153664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gettyimages-1061332616-2048x2048</a:t>
            </a:r>
          </a:p>
        </p:txBody>
      </p:sp>
      <p:sp>
        <p:nvSpPr>
          <p:cNvPr id="4" name="Slide Number Placeholder 3"/>
          <p:cNvSpPr>
            <a:spLocks noGrp="1"/>
          </p:cNvSpPr>
          <p:nvPr>
            <p:ph type="sldNum" sz="quarter" idx="5"/>
          </p:nvPr>
        </p:nvSpPr>
        <p:spPr/>
        <p:txBody>
          <a:bodyPr/>
          <a:lstStyle/>
          <a:p>
            <a:fld id="{DB303FA8-A3F3-7640-B13D-36C73B3E5587}" type="slidenum">
              <a:rPr lang="en-US" smtClean="0"/>
              <a:t>2</a:t>
            </a:fld>
            <a:endParaRPr lang="en-US" dirty="0"/>
          </a:p>
        </p:txBody>
      </p:sp>
    </p:spTree>
    <p:extLst>
      <p:ext uri="{BB962C8B-B14F-4D97-AF65-F5344CB8AC3E}">
        <p14:creationId xmlns:p14="http://schemas.microsoft.com/office/powerpoint/2010/main" val="3107477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alpha val="3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4CC33A90-B87E-634E-AF2A-F4C3C8923FED}"/>
              </a:ext>
            </a:extLst>
          </p:cNvPr>
          <p:cNvSpPr/>
          <p:nvPr userDrawn="1"/>
        </p:nvSpPr>
        <p:spPr>
          <a:xfrm>
            <a:off x="0" y="914400"/>
            <a:ext cx="12192000" cy="5029200"/>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 xmlns:a16="http://schemas.microsoft.com/office/drawing/2014/main" id="{41147E0E-4AE4-D149-A315-F2528623D5EA}"/>
              </a:ext>
            </a:extLst>
          </p:cNvPr>
          <p:cNvSpPr/>
          <p:nvPr userDrawn="1"/>
        </p:nvSpPr>
        <p:spPr>
          <a:xfrm>
            <a:off x="763425" y="2818150"/>
            <a:ext cx="6207001" cy="25718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a:extLst>
              <a:ext uri="{FF2B5EF4-FFF2-40B4-BE49-F238E27FC236}">
                <a16:creationId xmlns="" xmlns:a16="http://schemas.microsoft.com/office/drawing/2014/main" id="{E3ED0903-C4AC-F843-878E-D66CB7BFB0E9}"/>
              </a:ext>
            </a:extLst>
          </p:cNvPr>
          <p:cNvSpPr>
            <a:spLocks noGrp="1"/>
          </p:cNvSpPr>
          <p:nvPr>
            <p:ph type="title" hasCustomPrompt="1"/>
          </p:nvPr>
        </p:nvSpPr>
        <p:spPr>
          <a:xfrm>
            <a:off x="1108430" y="3277472"/>
            <a:ext cx="5651293" cy="1086304"/>
          </a:xfrm>
          <a:prstGeom prst="rect">
            <a:avLst/>
          </a:prstGeom>
        </p:spPr>
        <p:txBody>
          <a:bodyPr lIns="91440" rIns="91440">
            <a:noAutofit/>
          </a:bodyPr>
          <a:lstStyle>
            <a:lvl1pPr algn="l">
              <a:defRPr sz="8800" b="1" i="0" spc="150" baseline="0">
                <a:solidFill>
                  <a:schemeClr val="accent3">
                    <a:lumMod val="90000"/>
                  </a:schemeClr>
                </a:solidFill>
                <a:latin typeface="+mj-lt"/>
                <a:ea typeface="Meiryo UI" panose="020B0604030504040204" pitchFamily="34" charset="-128"/>
              </a:defRPr>
            </a:lvl1pPr>
          </a:lstStyle>
          <a:p>
            <a:r>
              <a:rPr lang="en-US" noProof="0" dirty="0"/>
              <a:t>Title</a:t>
            </a:r>
          </a:p>
        </p:txBody>
      </p:sp>
      <p:sp>
        <p:nvSpPr>
          <p:cNvPr id="11" name="Picture Placeholder 10">
            <a:extLst>
              <a:ext uri="{FF2B5EF4-FFF2-40B4-BE49-F238E27FC236}">
                <a16:creationId xmlns="" xmlns:a16="http://schemas.microsoft.com/office/drawing/2014/main" id="{C8F278E7-697F-D34E-BB55-5D254AF87F94}"/>
              </a:ext>
            </a:extLst>
          </p:cNvPr>
          <p:cNvSpPr>
            <a:spLocks noGrp="1"/>
          </p:cNvSpPr>
          <p:nvPr>
            <p:ph type="pic" sz="quarter" idx="14"/>
          </p:nvPr>
        </p:nvSpPr>
        <p:spPr>
          <a:xfrm>
            <a:off x="5923125" y="0"/>
            <a:ext cx="6268875" cy="6858000"/>
          </a:xfrm>
          <a:custGeom>
            <a:avLst/>
            <a:gdLst>
              <a:gd name="connsiteX0" fmla="*/ 0 w 6268875"/>
              <a:gd name="connsiteY0" fmla="*/ 0 h 6858000"/>
              <a:gd name="connsiteX1" fmla="*/ 6268875 w 6268875"/>
              <a:gd name="connsiteY1" fmla="*/ 0 h 6858000"/>
              <a:gd name="connsiteX2" fmla="*/ 6268875 w 6268875"/>
              <a:gd name="connsiteY2" fmla="*/ 6858000 h 6858000"/>
              <a:gd name="connsiteX3" fmla="*/ 0 w 6268875"/>
              <a:gd name="connsiteY3" fmla="*/ 6858000 h 6858000"/>
              <a:gd name="connsiteX4" fmla="*/ 0 w 6268875"/>
              <a:gd name="connsiteY4" fmla="*/ 5389964 h 6858000"/>
              <a:gd name="connsiteX5" fmla="*/ 1047301 w 6268875"/>
              <a:gd name="connsiteY5" fmla="*/ 5389964 h 6858000"/>
              <a:gd name="connsiteX6" fmla="*/ 1047301 w 6268875"/>
              <a:gd name="connsiteY6" fmla="*/ 2814404 h 6858000"/>
              <a:gd name="connsiteX7" fmla="*/ 0 w 6268875"/>
              <a:gd name="connsiteY7" fmla="*/ 28144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8875" h="6858000">
                <a:moveTo>
                  <a:pt x="0" y="0"/>
                </a:moveTo>
                <a:lnTo>
                  <a:pt x="6268875" y="0"/>
                </a:lnTo>
                <a:lnTo>
                  <a:pt x="6268875" y="6858000"/>
                </a:lnTo>
                <a:lnTo>
                  <a:pt x="0" y="6858000"/>
                </a:lnTo>
                <a:lnTo>
                  <a:pt x="0" y="5389964"/>
                </a:lnTo>
                <a:lnTo>
                  <a:pt x="1047301" y="5389964"/>
                </a:lnTo>
                <a:lnTo>
                  <a:pt x="1047301" y="2814404"/>
                </a:lnTo>
                <a:lnTo>
                  <a:pt x="0" y="2814404"/>
                </a:lnTo>
                <a:close/>
              </a:path>
            </a:pathLst>
          </a:custGeom>
          <a:solidFill>
            <a:schemeClr val="bg2"/>
          </a:solidFill>
        </p:spPr>
        <p:txBody>
          <a:bodyPr wrap="square">
            <a:noAutofit/>
          </a:bodyPr>
          <a:lstStyle/>
          <a:p>
            <a:r>
              <a:rPr lang="en-US"/>
              <a:t>Click icon to add picture</a:t>
            </a:r>
            <a:endParaRPr lang="en-US" dirty="0"/>
          </a:p>
        </p:txBody>
      </p:sp>
      <p:sp>
        <p:nvSpPr>
          <p:cNvPr id="4" name="Text Placeholder 3">
            <a:extLst>
              <a:ext uri="{FF2B5EF4-FFF2-40B4-BE49-F238E27FC236}">
                <a16:creationId xmlns="" xmlns:a16="http://schemas.microsoft.com/office/drawing/2014/main" id="{FED2629F-DD57-45EB-A64D-AF459A802B6C}"/>
              </a:ext>
            </a:extLst>
          </p:cNvPr>
          <p:cNvSpPr>
            <a:spLocks noGrp="1"/>
          </p:cNvSpPr>
          <p:nvPr>
            <p:ph type="body" sz="quarter" idx="15" hasCustomPrompt="1"/>
          </p:nvPr>
        </p:nvSpPr>
        <p:spPr>
          <a:xfrm>
            <a:off x="1108430" y="4450080"/>
            <a:ext cx="5651294" cy="607103"/>
          </a:xfrm>
        </p:spPr>
        <p:txBody>
          <a:bodyPr anchor="ctr">
            <a:normAutofit/>
          </a:bodyPr>
          <a:lstStyle>
            <a:lvl1pPr marL="0" indent="0">
              <a:buNone/>
              <a:defRPr sz="2400" b="0" cap="all" spc="600" baseline="0">
                <a:solidFill>
                  <a:schemeClr val="bg1"/>
                </a:solidFill>
              </a:defRPr>
            </a:lvl1pPr>
          </a:lstStyle>
          <a:p>
            <a:pPr lvl="0"/>
            <a:r>
              <a:rPr lang="en-US" dirty="0"/>
              <a:t>SUBTITLE</a:t>
            </a:r>
          </a:p>
        </p:txBody>
      </p:sp>
    </p:spTree>
    <p:extLst>
      <p:ext uri="{BB962C8B-B14F-4D97-AF65-F5344CB8AC3E}">
        <p14:creationId xmlns:p14="http://schemas.microsoft.com/office/powerpoint/2010/main" val="890117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bg2">
            <a:alpha val="4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F9B59AC0-ACCA-0548-A037-BC61068B8FE2}"/>
              </a:ext>
            </a:extLst>
          </p:cNvPr>
          <p:cNvSpPr/>
          <p:nvPr userDrawn="1"/>
        </p:nvSpPr>
        <p:spPr>
          <a:xfrm>
            <a:off x="0" y="0"/>
            <a:ext cx="12192000" cy="986306"/>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 xmlns:a16="http://schemas.microsoft.com/office/drawing/2014/main" id="{2A57C152-0331-B74F-81FE-04A927A72C7B}"/>
              </a:ext>
            </a:extLst>
          </p:cNvPr>
          <p:cNvSpPr/>
          <p:nvPr userDrawn="1"/>
        </p:nvSpPr>
        <p:spPr>
          <a:xfrm>
            <a:off x="350520" y="279792"/>
            <a:ext cx="11475720" cy="9863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rtlCol="0" anchor="ctr"/>
          <a:lstStyle/>
          <a:p>
            <a:endParaRPr lang="en-US" sz="2400" b="1" dirty="0">
              <a:latin typeface="+mn-lt"/>
              <a:ea typeface="Meiryo" panose="020B0604030504040204" pitchFamily="34" charset="-128"/>
            </a:endParaRPr>
          </a:p>
        </p:txBody>
      </p:sp>
      <p:sp>
        <p:nvSpPr>
          <p:cNvPr id="8" name="Title 1">
            <a:extLst>
              <a:ext uri="{FF2B5EF4-FFF2-40B4-BE49-F238E27FC236}">
                <a16:creationId xmlns="" xmlns:a16="http://schemas.microsoft.com/office/drawing/2014/main" id="{5FDDD9A4-1691-5D47-9605-21650E2212D3}"/>
              </a:ext>
            </a:extLst>
          </p:cNvPr>
          <p:cNvSpPr>
            <a:spLocks noGrp="1"/>
          </p:cNvSpPr>
          <p:nvPr>
            <p:ph type="title"/>
          </p:nvPr>
        </p:nvSpPr>
        <p:spPr>
          <a:xfrm>
            <a:off x="639413" y="483440"/>
            <a:ext cx="10904438"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3" name="Footer Placeholder 12">
            <a:extLst>
              <a:ext uri="{FF2B5EF4-FFF2-40B4-BE49-F238E27FC236}">
                <a16:creationId xmlns="" xmlns:a16="http://schemas.microsoft.com/office/drawing/2014/main" id="{B3AAAAF7-05B9-4CD1-AB96-49BDA5C87537}"/>
              </a:ext>
            </a:extLst>
          </p:cNvPr>
          <p:cNvSpPr>
            <a:spLocks noGrp="1"/>
          </p:cNvSpPr>
          <p:nvPr>
            <p:ph type="ftr" sz="quarter" idx="11"/>
          </p:nvPr>
        </p:nvSpPr>
        <p:spPr>
          <a:xfrm>
            <a:off x="639247" y="6356350"/>
            <a:ext cx="7514153" cy="365125"/>
          </a:xfrm>
        </p:spPr>
        <p:txBody>
          <a:bodyPr/>
          <a:lstStyle/>
          <a:p>
            <a:endParaRPr lang="en-US" dirty="0"/>
          </a:p>
        </p:txBody>
      </p:sp>
      <p:sp>
        <p:nvSpPr>
          <p:cNvPr id="14" name="Slide Number Placeholder 13">
            <a:extLst>
              <a:ext uri="{FF2B5EF4-FFF2-40B4-BE49-F238E27FC236}">
                <a16:creationId xmlns="" xmlns:a16="http://schemas.microsoft.com/office/drawing/2014/main" id="{663163FE-7A47-48F5-985E-52E1FC39A8C8}"/>
              </a:ext>
            </a:extLst>
          </p:cNvPr>
          <p:cNvSpPr>
            <a:spLocks noGrp="1"/>
          </p:cNvSpPr>
          <p:nvPr>
            <p:ph type="sldNum" sz="quarter" idx="12"/>
          </p:nvPr>
        </p:nvSpPr>
        <p:spPr>
          <a:xfrm>
            <a:off x="11011711" y="6356349"/>
            <a:ext cx="532140" cy="365125"/>
          </a:xfrm>
        </p:spPr>
        <p:txBody>
          <a:bodyPr/>
          <a:lstStyle/>
          <a:p>
            <a:fld id="{6F705D35-D126-3B47-A82C-2A13EA9E0A67}" type="slidenum">
              <a:rPr lang="en-US" smtClean="0"/>
              <a:t>‹#›</a:t>
            </a:fld>
            <a:endParaRPr lang="en-US" dirty="0"/>
          </a:p>
        </p:txBody>
      </p:sp>
      <p:sp>
        <p:nvSpPr>
          <p:cNvPr id="16" name="Content Placeholder 15">
            <a:extLst>
              <a:ext uri="{FF2B5EF4-FFF2-40B4-BE49-F238E27FC236}">
                <a16:creationId xmlns="" xmlns:a16="http://schemas.microsoft.com/office/drawing/2014/main" id="{FDE5BD82-54F0-40F0-8673-34432C04A351}"/>
              </a:ext>
            </a:extLst>
          </p:cNvPr>
          <p:cNvSpPr>
            <a:spLocks noGrp="1"/>
          </p:cNvSpPr>
          <p:nvPr>
            <p:ph sz="quarter" idx="13"/>
          </p:nvPr>
        </p:nvSpPr>
        <p:spPr>
          <a:xfrm>
            <a:off x="638986" y="1470025"/>
            <a:ext cx="10904865" cy="4706938"/>
          </a:xfrm>
        </p:spPr>
        <p:txBody>
          <a:bodyPr/>
          <a:lstStyle/>
          <a:p>
            <a:pPr lvl="0"/>
            <a:r>
              <a:rPr lang="en-US"/>
              <a:t>Click to edit Master text styles</a:t>
            </a:r>
          </a:p>
        </p:txBody>
      </p:sp>
    </p:spTree>
    <p:extLst>
      <p:ext uri="{BB962C8B-B14F-4D97-AF65-F5344CB8AC3E}">
        <p14:creationId xmlns:p14="http://schemas.microsoft.com/office/powerpoint/2010/main" val="2000720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bg2">
            <a:alpha val="4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 xmlns:a16="http://schemas.microsoft.com/office/drawing/2014/main" id="{987C56A2-F952-8343-A875-78793BA51A34}"/>
              </a:ext>
            </a:extLst>
          </p:cNvPr>
          <p:cNvSpPr/>
          <p:nvPr userDrawn="1"/>
        </p:nvSpPr>
        <p:spPr>
          <a:xfrm>
            <a:off x="0" y="5871694"/>
            <a:ext cx="12192000" cy="986306"/>
          </a:xfrm>
          <a:prstGeom prst="rect">
            <a:avLst/>
          </a:prstGeom>
          <a:pattFill prst="lgGrid">
            <a:fgClr>
              <a:schemeClr val="tx1">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Rectangle 6">
            <a:extLst>
              <a:ext uri="{FF2B5EF4-FFF2-40B4-BE49-F238E27FC236}">
                <a16:creationId xmlns="" xmlns:a16="http://schemas.microsoft.com/office/drawing/2014/main" id="{81BB3689-72F8-2345-BF30-38C81BDD487E}"/>
              </a:ext>
            </a:extLst>
          </p:cNvPr>
          <p:cNvSpPr/>
          <p:nvPr userDrawn="1"/>
        </p:nvSpPr>
        <p:spPr>
          <a:xfrm>
            <a:off x="4921026" y="0"/>
            <a:ext cx="718969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Slide Number Placeholder 3">
            <a:extLst>
              <a:ext uri="{FF2B5EF4-FFF2-40B4-BE49-F238E27FC236}">
                <a16:creationId xmlns="" xmlns:a16="http://schemas.microsoft.com/office/drawing/2014/main" id="{71FD5A6F-AE17-4E4C-9567-DB3B02853306}"/>
              </a:ext>
            </a:extLst>
          </p:cNvPr>
          <p:cNvSpPr>
            <a:spLocks noGrp="1"/>
          </p:cNvSpPr>
          <p:nvPr>
            <p:ph type="sldNum" sz="quarter" idx="12"/>
          </p:nvPr>
        </p:nvSpPr>
        <p:spPr>
          <a:xfrm>
            <a:off x="11103659" y="6356350"/>
            <a:ext cx="449094" cy="365125"/>
          </a:xfrm>
        </p:spPr>
        <p:txBody>
          <a:bodyPr/>
          <a:lstStyle>
            <a:lvl1pPr>
              <a:defRPr>
                <a:solidFill>
                  <a:schemeClr val="bg1"/>
                </a:solidFill>
              </a:defRPr>
            </a:lvl1pPr>
          </a:lstStyle>
          <a:p>
            <a:fld id="{6F705D35-D126-3B47-A82C-2A13EA9E0A67}" type="slidenum">
              <a:rPr lang="en-US" smtClean="0"/>
              <a:pPr/>
              <a:t>‹#›</a:t>
            </a:fld>
            <a:endParaRPr lang="en-US" dirty="0"/>
          </a:p>
        </p:txBody>
      </p:sp>
      <p:sp>
        <p:nvSpPr>
          <p:cNvPr id="9" name="Title 1">
            <a:extLst>
              <a:ext uri="{FF2B5EF4-FFF2-40B4-BE49-F238E27FC236}">
                <a16:creationId xmlns="" xmlns:a16="http://schemas.microsoft.com/office/drawing/2014/main" id="{656FB1BA-653F-254C-9C39-2A5BDD763EE8}"/>
              </a:ext>
            </a:extLst>
          </p:cNvPr>
          <p:cNvSpPr>
            <a:spLocks noGrp="1"/>
          </p:cNvSpPr>
          <p:nvPr>
            <p:ph type="title"/>
          </p:nvPr>
        </p:nvSpPr>
        <p:spPr>
          <a:xfrm>
            <a:off x="6761117" y="681037"/>
            <a:ext cx="4791637"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noProof="0"/>
              <a:t>Click to edit Master title style</a:t>
            </a:r>
            <a:endParaRPr lang="en-US" noProof="0" dirty="0"/>
          </a:p>
        </p:txBody>
      </p:sp>
      <p:sp>
        <p:nvSpPr>
          <p:cNvPr id="12" name="Picture Placeholder 10">
            <a:extLst>
              <a:ext uri="{FF2B5EF4-FFF2-40B4-BE49-F238E27FC236}">
                <a16:creationId xmlns="" xmlns:a16="http://schemas.microsoft.com/office/drawing/2014/main" id="{CB2BF900-EE78-604F-A9A8-83394228A684}"/>
              </a:ext>
            </a:extLst>
          </p:cNvPr>
          <p:cNvSpPr>
            <a:spLocks noGrp="1"/>
          </p:cNvSpPr>
          <p:nvPr>
            <p:ph type="pic" sz="quarter" idx="14"/>
          </p:nvPr>
        </p:nvSpPr>
        <p:spPr>
          <a:xfrm>
            <a:off x="542925" y="571500"/>
            <a:ext cx="5553075" cy="5715000"/>
          </a:xfrm>
          <a:prstGeom prst="rect">
            <a:avLst/>
          </a:prstGeom>
          <a:solidFill>
            <a:schemeClr val="bg2"/>
          </a:solidFill>
        </p:spPr>
        <p:txBody>
          <a:bodyPr/>
          <a:lstStyle/>
          <a:p>
            <a:r>
              <a:rPr lang="en-US" altLang="ja-JP" noProof="0"/>
              <a:t>Click icon to add picture</a:t>
            </a:r>
            <a:endParaRPr lang="en-US" altLang="ja-JP" noProof="0" dirty="0"/>
          </a:p>
        </p:txBody>
      </p:sp>
      <p:sp>
        <p:nvSpPr>
          <p:cNvPr id="5" name="Footer Placeholder 4">
            <a:extLst>
              <a:ext uri="{FF2B5EF4-FFF2-40B4-BE49-F238E27FC236}">
                <a16:creationId xmlns="" xmlns:a16="http://schemas.microsoft.com/office/drawing/2014/main" id="{041ABA8C-1BE3-46E4-80B3-44A791B60E0D}"/>
              </a:ext>
            </a:extLst>
          </p:cNvPr>
          <p:cNvSpPr>
            <a:spLocks noGrp="1"/>
          </p:cNvSpPr>
          <p:nvPr>
            <p:ph type="ftr" sz="quarter" idx="15"/>
          </p:nvPr>
        </p:nvSpPr>
        <p:spPr>
          <a:xfrm>
            <a:off x="542925" y="6356350"/>
            <a:ext cx="7315200" cy="365125"/>
          </a:xfrm>
        </p:spPr>
        <p:txBody>
          <a:bodyPr/>
          <a:lstStyle/>
          <a:p>
            <a:endParaRPr lang="en-US" dirty="0"/>
          </a:p>
        </p:txBody>
      </p:sp>
      <p:sp>
        <p:nvSpPr>
          <p:cNvPr id="11" name="Content Placeholder 10">
            <a:extLst>
              <a:ext uri="{FF2B5EF4-FFF2-40B4-BE49-F238E27FC236}">
                <a16:creationId xmlns="" xmlns:a16="http://schemas.microsoft.com/office/drawing/2014/main" id="{B2692E44-7FE3-4F90-97B5-E996A2DCEA83}"/>
              </a:ext>
            </a:extLst>
          </p:cNvPr>
          <p:cNvSpPr>
            <a:spLocks noGrp="1"/>
          </p:cNvSpPr>
          <p:nvPr>
            <p:ph sz="quarter" idx="16"/>
          </p:nvPr>
        </p:nvSpPr>
        <p:spPr>
          <a:xfrm>
            <a:off x="6761117" y="1265238"/>
            <a:ext cx="4791637" cy="4911725"/>
          </a:xfrm>
        </p:spPr>
        <p:txBody>
          <a:bodyPr/>
          <a:lstStyle>
            <a:lvl1pPr>
              <a:defRPr>
                <a:solidFill>
                  <a:schemeClr val="bg1"/>
                </a:solidFill>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4096706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2">
            <a:alpha val="40000"/>
          </a:schemeClr>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 xmlns:a16="http://schemas.microsoft.com/office/drawing/2014/main" id="{F2F96941-79C9-A34B-8AB5-C167A4D72D51}"/>
              </a:ext>
            </a:extLst>
          </p:cNvPr>
          <p:cNvSpPr/>
          <p:nvPr userDrawn="1"/>
        </p:nvSpPr>
        <p:spPr>
          <a:xfrm>
            <a:off x="0" y="0"/>
            <a:ext cx="12192000" cy="986306"/>
          </a:xfrm>
          <a:prstGeom prst="rect">
            <a:avLst/>
          </a:prstGeom>
          <a:pattFill prst="lgGrid">
            <a:fgClr>
              <a:schemeClr val="tx1">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 xmlns:a16="http://schemas.microsoft.com/office/drawing/2014/main" id="{218A28A8-5C75-FC4B-9A28-8F343DF4B1F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 xmlns:a16="http://schemas.microsoft.com/office/drawing/2014/main"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
        <p:nvSpPr>
          <p:cNvPr id="6" name="Rectangle 5">
            <a:extLst>
              <a:ext uri="{FF2B5EF4-FFF2-40B4-BE49-F238E27FC236}">
                <a16:creationId xmlns="" xmlns:a16="http://schemas.microsoft.com/office/drawing/2014/main" id="{2A57C152-0331-B74F-81FE-04A927A72C7B}"/>
              </a:ext>
            </a:extLst>
          </p:cNvPr>
          <p:cNvSpPr/>
          <p:nvPr userDrawn="1"/>
        </p:nvSpPr>
        <p:spPr>
          <a:xfrm>
            <a:off x="350520" y="279792"/>
            <a:ext cx="11475720" cy="9863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rtlCol="0" anchor="ctr"/>
          <a:lstStyle/>
          <a:p>
            <a:endParaRPr lang="en-US" sz="2400" b="1" dirty="0">
              <a:solidFill>
                <a:schemeClr val="bg1"/>
              </a:solidFill>
              <a:latin typeface="+mn-lt"/>
              <a:ea typeface="Meiryo" panose="020B0604030504040204" pitchFamily="34" charset="-128"/>
            </a:endParaRPr>
          </a:p>
        </p:txBody>
      </p:sp>
      <p:sp>
        <p:nvSpPr>
          <p:cNvPr id="8" name="Title 1">
            <a:extLst>
              <a:ext uri="{FF2B5EF4-FFF2-40B4-BE49-F238E27FC236}">
                <a16:creationId xmlns="" xmlns:a16="http://schemas.microsoft.com/office/drawing/2014/main" id="{5FDDD9A4-1691-5D47-9605-21650E2212D3}"/>
              </a:ext>
            </a:extLst>
          </p:cNvPr>
          <p:cNvSpPr>
            <a:spLocks noGrp="1"/>
          </p:cNvSpPr>
          <p:nvPr>
            <p:ph type="title"/>
          </p:nvPr>
        </p:nvSpPr>
        <p:spPr>
          <a:xfrm>
            <a:off x="639413" y="483440"/>
            <a:ext cx="10904438"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0" name="Text Placeholder 2">
            <a:extLst>
              <a:ext uri="{FF2B5EF4-FFF2-40B4-BE49-F238E27FC236}">
                <a16:creationId xmlns="" xmlns:a16="http://schemas.microsoft.com/office/drawing/2014/main" id="{62F811A9-08B1-C746-B30D-69D7B4A6CD59}"/>
              </a:ext>
            </a:extLst>
          </p:cNvPr>
          <p:cNvSpPr>
            <a:spLocks noGrp="1"/>
          </p:cNvSpPr>
          <p:nvPr>
            <p:ph type="body" idx="1"/>
          </p:nvPr>
        </p:nvSpPr>
        <p:spPr>
          <a:xfrm>
            <a:off x="838201" y="2038570"/>
            <a:ext cx="5042646" cy="703135"/>
          </a:xfrm>
          <a:prstGeom prst="rect">
            <a:avLst/>
          </a:prstGeom>
        </p:spPr>
        <p:txBody>
          <a:bodyPr lIns="91440" rIns="91440" anchor="ctr">
            <a:normAutofit/>
          </a:bodyPr>
          <a:lstStyle>
            <a:lvl1pPr marL="0" indent="0" algn="l">
              <a:lnSpc>
                <a:spcPct val="150000"/>
              </a:lnSpc>
              <a:buNone/>
              <a:defRPr sz="1800" b="1" i="0" cap="all" spc="150" baseline="0">
                <a:solidFill>
                  <a:schemeClr val="accent3">
                    <a:lumMod val="50000"/>
                  </a:schemeClr>
                </a:solidFill>
                <a:latin typeface="+mj-lt"/>
                <a:ea typeface="Meiryo UI"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2">
            <a:extLst>
              <a:ext uri="{FF2B5EF4-FFF2-40B4-BE49-F238E27FC236}">
                <a16:creationId xmlns="" xmlns:a16="http://schemas.microsoft.com/office/drawing/2014/main" id="{54F0B191-C947-1640-8AD2-EEEAA1ED57C9}"/>
              </a:ext>
            </a:extLst>
          </p:cNvPr>
          <p:cNvSpPr>
            <a:spLocks noGrp="1"/>
          </p:cNvSpPr>
          <p:nvPr>
            <p:ph type="body" idx="14"/>
          </p:nvPr>
        </p:nvSpPr>
        <p:spPr>
          <a:xfrm>
            <a:off x="6501205" y="2038570"/>
            <a:ext cx="5042646" cy="703135"/>
          </a:xfrm>
          <a:prstGeom prst="rect">
            <a:avLst/>
          </a:prstGeom>
        </p:spPr>
        <p:txBody>
          <a:bodyPr lIns="91440" rIns="91440" anchor="ctr">
            <a:normAutofit/>
          </a:bodyPr>
          <a:lstStyle>
            <a:lvl1pPr marL="0" indent="0" algn="l">
              <a:lnSpc>
                <a:spcPct val="150000"/>
              </a:lnSpc>
              <a:buNone/>
              <a:defRPr sz="1800" b="1" i="0" cap="all" spc="150" baseline="0">
                <a:solidFill>
                  <a:schemeClr val="accent3">
                    <a:lumMod val="50000"/>
                  </a:schemeClr>
                </a:solidFill>
                <a:latin typeface="+mj-lt"/>
                <a:ea typeface="Meiryo UI"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4" name="Straight Connector 13">
            <a:extLst>
              <a:ext uri="{FF2B5EF4-FFF2-40B4-BE49-F238E27FC236}">
                <a16:creationId xmlns="" xmlns:a16="http://schemas.microsoft.com/office/drawing/2014/main" id="{E8B92D52-6B55-2C4B-95E4-CE89611E590B}"/>
              </a:ext>
            </a:extLst>
          </p:cNvPr>
          <p:cNvCxnSpPr>
            <a:cxnSpLocks/>
          </p:cNvCxnSpPr>
          <p:nvPr userDrawn="1"/>
        </p:nvCxnSpPr>
        <p:spPr>
          <a:xfrm>
            <a:off x="6167716" y="1613647"/>
            <a:ext cx="0" cy="4904068"/>
          </a:xfrm>
          <a:prstGeom prst="line">
            <a:avLst/>
          </a:prstGeom>
          <a:ln>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 xmlns:a16="http://schemas.microsoft.com/office/drawing/2014/main" id="{B2E17E1D-5E9C-4782-A550-1FA7C170295B}"/>
              </a:ext>
            </a:extLst>
          </p:cNvPr>
          <p:cNvSpPr>
            <a:spLocks noGrp="1"/>
          </p:cNvSpPr>
          <p:nvPr>
            <p:ph sz="quarter" idx="15"/>
          </p:nvPr>
        </p:nvSpPr>
        <p:spPr>
          <a:xfrm>
            <a:off x="838200" y="2894471"/>
            <a:ext cx="5041900" cy="3093579"/>
          </a:xfrm>
        </p:spPr>
        <p:txBody>
          <a:bodyPr/>
          <a:lstStyle/>
          <a:p>
            <a:pPr lvl="0"/>
            <a:r>
              <a:rPr lang="en-US"/>
              <a:t>Click to edit Master text styles</a:t>
            </a:r>
          </a:p>
        </p:txBody>
      </p:sp>
      <p:sp>
        <p:nvSpPr>
          <p:cNvPr id="15" name="Content Placeholder 6">
            <a:extLst>
              <a:ext uri="{FF2B5EF4-FFF2-40B4-BE49-F238E27FC236}">
                <a16:creationId xmlns="" xmlns:a16="http://schemas.microsoft.com/office/drawing/2014/main" id="{9AE8FA97-2778-4811-810F-CA386FE3C234}"/>
              </a:ext>
            </a:extLst>
          </p:cNvPr>
          <p:cNvSpPr>
            <a:spLocks noGrp="1"/>
          </p:cNvSpPr>
          <p:nvPr>
            <p:ph sz="quarter" idx="16"/>
          </p:nvPr>
        </p:nvSpPr>
        <p:spPr>
          <a:xfrm>
            <a:off x="6501205" y="2894471"/>
            <a:ext cx="5041900" cy="3093579"/>
          </a:xfrm>
        </p:spPr>
        <p:txBody>
          <a:bodyPr/>
          <a:lstStyle/>
          <a:p>
            <a:pPr lvl="0"/>
            <a:r>
              <a:rPr lang="en-US"/>
              <a:t>Click to edit Master text styles</a:t>
            </a:r>
          </a:p>
        </p:txBody>
      </p:sp>
    </p:spTree>
    <p:extLst>
      <p:ext uri="{BB962C8B-B14F-4D97-AF65-F5344CB8AC3E}">
        <p14:creationId xmlns:p14="http://schemas.microsoft.com/office/powerpoint/2010/main" val="2656403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bg2">
            <a:alpha val="4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14A22209-F6F4-814A-9719-87CDCD23C55F}"/>
              </a:ext>
            </a:extLst>
          </p:cNvPr>
          <p:cNvSpPr/>
          <p:nvPr userDrawn="1"/>
        </p:nvSpPr>
        <p:spPr>
          <a:xfrm>
            <a:off x="0" y="914400"/>
            <a:ext cx="12192000" cy="5029200"/>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51817374-D7A2-2F4D-91C6-E24955F0018B}"/>
              </a:ext>
            </a:extLst>
          </p:cNvPr>
          <p:cNvSpPr/>
          <p:nvPr userDrawn="1"/>
        </p:nvSpPr>
        <p:spPr>
          <a:xfrm>
            <a:off x="5951621" y="1803214"/>
            <a:ext cx="6240379" cy="32528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 xmlns:a16="http://schemas.microsoft.com/office/drawing/2014/main" id="{09FBA462-7E60-BA4E-9A1E-3B5E69DACB3A}"/>
              </a:ext>
            </a:extLst>
          </p:cNvPr>
          <p:cNvSpPr>
            <a:spLocks noGrp="1"/>
          </p:cNvSpPr>
          <p:nvPr>
            <p:ph type="dt" sz="half" idx="10"/>
          </p:nvPr>
        </p:nvSpPr>
        <p:spPr>
          <a:xfrm>
            <a:off x="838200" y="6356350"/>
            <a:ext cx="2743200" cy="365125"/>
          </a:xfrm>
          <a:prstGeom prst="rect">
            <a:avLst/>
          </a:prstGeom>
        </p:spPr>
        <p:txBody>
          <a:bodyPr/>
          <a:lstStyle/>
          <a:p>
            <a:fld id="{CACCE73A-EC7C-C74F-BDE1-B9AFE6B3713A}" type="datetimeFigureOut">
              <a:rPr lang="en-US" smtClean="0"/>
              <a:t>6/1/2023</a:t>
            </a:fld>
            <a:endParaRPr lang="en-US" dirty="0"/>
          </a:p>
        </p:txBody>
      </p:sp>
      <p:sp>
        <p:nvSpPr>
          <p:cNvPr id="4" name="Slide Number Placeholder 3">
            <a:extLst>
              <a:ext uri="{FF2B5EF4-FFF2-40B4-BE49-F238E27FC236}">
                <a16:creationId xmlns="" xmlns:a16="http://schemas.microsoft.com/office/drawing/2014/main"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
        <p:nvSpPr>
          <p:cNvPr id="9" name="Title 1">
            <a:extLst>
              <a:ext uri="{FF2B5EF4-FFF2-40B4-BE49-F238E27FC236}">
                <a16:creationId xmlns="" xmlns:a16="http://schemas.microsoft.com/office/drawing/2014/main" id="{656FB1BA-653F-254C-9C39-2A5BDD763EE8}"/>
              </a:ext>
            </a:extLst>
          </p:cNvPr>
          <p:cNvSpPr>
            <a:spLocks noGrp="1"/>
          </p:cNvSpPr>
          <p:nvPr>
            <p:ph type="title"/>
          </p:nvPr>
        </p:nvSpPr>
        <p:spPr>
          <a:xfrm>
            <a:off x="6494545" y="2028031"/>
            <a:ext cx="5058209"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3" name="Picture Placeholder 10">
            <a:extLst>
              <a:ext uri="{FF2B5EF4-FFF2-40B4-BE49-F238E27FC236}">
                <a16:creationId xmlns="" xmlns:a16="http://schemas.microsoft.com/office/drawing/2014/main" id="{AD5E91DA-7D30-8C45-9BE7-5F82AA824B11}"/>
              </a:ext>
            </a:extLst>
          </p:cNvPr>
          <p:cNvSpPr>
            <a:spLocks noGrp="1"/>
          </p:cNvSpPr>
          <p:nvPr>
            <p:ph type="pic" sz="quarter" idx="14"/>
          </p:nvPr>
        </p:nvSpPr>
        <p:spPr>
          <a:xfrm>
            <a:off x="542925" y="0"/>
            <a:ext cx="5408696" cy="6858000"/>
          </a:xfrm>
          <a:prstGeom prst="rect">
            <a:avLst/>
          </a:prstGeom>
          <a:solidFill>
            <a:schemeClr val="bg2"/>
          </a:solidFill>
        </p:spPr>
        <p:txBody>
          <a:bodyPr/>
          <a:lstStyle/>
          <a:p>
            <a:r>
              <a:rPr lang="en-US"/>
              <a:t>Click icon to add picture</a:t>
            </a:r>
            <a:endParaRPr lang="en-US" dirty="0"/>
          </a:p>
        </p:txBody>
      </p:sp>
      <p:sp>
        <p:nvSpPr>
          <p:cNvPr id="6" name="Content Placeholder 5">
            <a:extLst>
              <a:ext uri="{FF2B5EF4-FFF2-40B4-BE49-F238E27FC236}">
                <a16:creationId xmlns="" xmlns:a16="http://schemas.microsoft.com/office/drawing/2014/main" id="{24B3A0EA-D5DD-4E60-90A9-6338842407FB}"/>
              </a:ext>
            </a:extLst>
          </p:cNvPr>
          <p:cNvSpPr>
            <a:spLocks noGrp="1"/>
          </p:cNvSpPr>
          <p:nvPr>
            <p:ph sz="quarter" idx="15"/>
          </p:nvPr>
        </p:nvSpPr>
        <p:spPr>
          <a:xfrm>
            <a:off x="6494463" y="2611438"/>
            <a:ext cx="5058209" cy="21653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015007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alpha val="40000"/>
          </a:schemeClr>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 xmlns:a16="http://schemas.microsoft.com/office/drawing/2014/main" id="{218A28A8-5C75-FC4B-9A28-8F343DF4B1F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 xmlns:a16="http://schemas.microsoft.com/office/drawing/2014/main"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Tree>
    <p:extLst>
      <p:ext uri="{BB962C8B-B14F-4D97-AF65-F5344CB8AC3E}">
        <p14:creationId xmlns:p14="http://schemas.microsoft.com/office/powerpoint/2010/main" val="32327960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BB9EAC25-66D1-1245-97FD-3B58401328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 xmlns:a16="http://schemas.microsoft.com/office/drawing/2014/main" id="{FE2069B3-0468-584A-914E-91C8C91C7F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 xmlns:a16="http://schemas.microsoft.com/office/drawing/2014/main" id="{147A988C-554B-E64F-A698-DE3EF9CA0774}"/>
              </a:ext>
            </a:extLst>
          </p:cNvPr>
          <p:cNvSpPr>
            <a:spLocks noGrp="1"/>
          </p:cNvSpPr>
          <p:nvPr>
            <p:ph type="ftr" sz="quarter" idx="3"/>
          </p:nvPr>
        </p:nvSpPr>
        <p:spPr>
          <a:xfrm>
            <a:off x="838200" y="6356350"/>
            <a:ext cx="7315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098157E6-BBF7-AB4A-B5DD-B39A65C17B0B}"/>
              </a:ext>
            </a:extLst>
          </p:cNvPr>
          <p:cNvSpPr>
            <a:spLocks noGrp="1"/>
          </p:cNvSpPr>
          <p:nvPr>
            <p:ph type="sldNum" sz="quarter" idx="4"/>
          </p:nvPr>
        </p:nvSpPr>
        <p:spPr>
          <a:xfrm>
            <a:off x="10904706" y="6356350"/>
            <a:ext cx="449094"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F705D35-D126-3B47-A82C-2A13EA9E0A67}" type="slidenum">
              <a:rPr lang="en-US" smtClean="0"/>
              <a:pPr/>
              <a:t>‹#›</a:t>
            </a:fld>
            <a:endParaRPr lang="en-US" dirty="0"/>
          </a:p>
        </p:txBody>
      </p:sp>
    </p:spTree>
    <p:extLst>
      <p:ext uri="{BB962C8B-B14F-4D97-AF65-F5344CB8AC3E}">
        <p14:creationId xmlns:p14="http://schemas.microsoft.com/office/powerpoint/2010/main" val="977565515"/>
      </p:ext>
    </p:extLst>
  </p:cSld>
  <p:clrMap bg1="lt1" tx1="dk1" bg2="lt2" tx2="dk2" accent1="accent1" accent2="accent2" accent3="accent3" accent4="accent4" accent5="accent5" accent6="accent6" hlink="hlink" folHlink="folHlink"/>
  <p:sldLayoutIdLst>
    <p:sldLayoutId id="2147483649" r:id="rId1"/>
    <p:sldLayoutId id="2147483688" r:id="rId2"/>
    <p:sldLayoutId id="2147483661" r:id="rId3"/>
    <p:sldLayoutId id="2147483690" r:id="rId4"/>
    <p:sldLayoutId id="2147483692"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eiryo UI" panose="020B0604030504040204" pitchFamily="34" charset="-128"/>
          <a:cs typeface="+mj-cs"/>
        </a:defRPr>
      </a:lvl1pPr>
    </p:titleStyle>
    <p:bodyStyle>
      <a:lvl1pPr marL="228600" indent="-228600" algn="l" defTabSz="914400" rtl="0" eaLnBrk="1" latinLnBrk="0" hangingPunct="1">
        <a:lnSpc>
          <a:spcPct val="150000"/>
        </a:lnSpc>
        <a:spcBef>
          <a:spcPts val="1500"/>
        </a:spcBef>
        <a:buClr>
          <a:schemeClr val="accent3">
            <a:lumMod val="75000"/>
          </a:schemeClr>
        </a:buClr>
        <a:buFont typeface="Wingdings" panose="05000000000000000000" pitchFamily="2" charset="2"/>
        <a:buChar char="§"/>
        <a:defRPr sz="1500" kern="1200" spc="150" baseline="0">
          <a:solidFill>
            <a:schemeClr val="tx1"/>
          </a:solidFill>
          <a:latin typeface="+mn-lt"/>
          <a:ea typeface="Meiryo UI" panose="020B0604030504040204" pitchFamily="34" charset="-128"/>
          <a:cs typeface="+mn-cs"/>
        </a:defRPr>
      </a:lvl1pPr>
      <a:lvl2pPr marL="6858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500" kern="1200" spc="150" baseline="0">
          <a:solidFill>
            <a:schemeClr val="tx1"/>
          </a:solidFill>
          <a:latin typeface="+mn-lt"/>
          <a:ea typeface="Meiryo UI" panose="020B0604030504040204" pitchFamily="34" charset="-128"/>
          <a:cs typeface="+mn-cs"/>
        </a:defRPr>
      </a:lvl2pPr>
      <a:lvl3pPr marL="11430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3pPr>
      <a:lvl4pPr marL="16002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4pPr>
      <a:lvl5pPr marL="20574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xSUm6iMtREA" TargetMode="External"/><Relationship Id="rId2" Type="http://schemas.openxmlformats.org/officeDocument/2006/relationships/hyperlink" Target="https://youtu.be/XvU0QXqDQ1Y" TargetMode="External"/><Relationship Id="rId1" Type="http://schemas.openxmlformats.org/officeDocument/2006/relationships/slideLayout" Target="../slideLayouts/slideLayout2.xml"/><Relationship Id="rId4" Type="http://schemas.openxmlformats.org/officeDocument/2006/relationships/hyperlink" Target="https://www.youtube.com/watch?v=1UvTNMH7zDo"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 xmlns:a16="http://schemas.microsoft.com/office/drawing/2014/main" id="{802AA36A-8685-4D91-92E4-CBC45883BFFF}"/>
              </a:ext>
            </a:extLst>
          </p:cNvPr>
          <p:cNvSpPr>
            <a:spLocks noGrp="1"/>
          </p:cNvSpPr>
          <p:nvPr>
            <p:ph type="title"/>
          </p:nvPr>
        </p:nvSpPr>
        <p:spPr>
          <a:xfrm>
            <a:off x="1108430" y="3812874"/>
            <a:ext cx="5651293" cy="550901"/>
          </a:xfrm>
        </p:spPr>
        <p:txBody>
          <a:bodyPr/>
          <a:lstStyle/>
          <a:p>
            <a:r>
              <a:rPr lang="en-US" dirty="0" smtClean="0"/>
              <a:t>Gaming Arena</a:t>
            </a:r>
            <a:endParaRPr lang="en-US" dirty="0"/>
          </a:p>
        </p:txBody>
      </p:sp>
      <p:sp>
        <p:nvSpPr>
          <p:cNvPr id="12" name="Text Placeholder 11">
            <a:extLst>
              <a:ext uri="{FF2B5EF4-FFF2-40B4-BE49-F238E27FC236}">
                <a16:creationId xmlns="" xmlns:a16="http://schemas.microsoft.com/office/drawing/2014/main" id="{FF1EEC5C-B452-49AC-85CC-33670A64C477}"/>
              </a:ext>
            </a:extLst>
          </p:cNvPr>
          <p:cNvSpPr>
            <a:spLocks noGrp="1"/>
          </p:cNvSpPr>
          <p:nvPr>
            <p:ph type="body" sz="quarter" idx="15"/>
          </p:nvPr>
        </p:nvSpPr>
        <p:spPr>
          <a:xfrm>
            <a:off x="1108430" y="5443268"/>
            <a:ext cx="5404513" cy="327804"/>
          </a:xfrm>
        </p:spPr>
        <p:txBody>
          <a:bodyPr>
            <a:normAutofit fontScale="47500" lnSpcReduction="20000"/>
          </a:bodyPr>
          <a:lstStyle/>
          <a:p>
            <a:r>
              <a:rPr lang="en-US" b="1" dirty="0" smtClean="0">
                <a:solidFill>
                  <a:srgbClr val="2A1F43"/>
                </a:solidFill>
              </a:rPr>
              <a:t>22PMC131</a:t>
            </a:r>
            <a:endParaRPr lang="en-US" b="1" dirty="0">
              <a:solidFill>
                <a:srgbClr val="2A1F43"/>
              </a:solidFill>
            </a:endParaRPr>
          </a:p>
        </p:txBody>
      </p:sp>
      <p:pic>
        <p:nvPicPr>
          <p:cNvPr id="3" name="Picture Placeholder 2"/>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4290" r="24290"/>
          <a:stretch>
            <a:fillRect/>
          </a:stretch>
        </p:blipFill>
        <p:spPr/>
      </p:pic>
    </p:spTree>
    <p:extLst>
      <p:ext uri="{BB962C8B-B14F-4D97-AF65-F5344CB8AC3E}">
        <p14:creationId xmlns:p14="http://schemas.microsoft.com/office/powerpoint/2010/main" val="17712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smtClean="0"/>
              <a:t>SCREENSHOTS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a:xfrm>
            <a:off x="638986" y="1503275"/>
            <a:ext cx="10904865" cy="4706938"/>
          </a:xfrm>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7319" b="4860"/>
          <a:stretch/>
        </p:blipFill>
        <p:spPr>
          <a:xfrm>
            <a:off x="1000664" y="1440611"/>
            <a:ext cx="10058400" cy="4968815"/>
          </a:xfrm>
          <a:prstGeom prst="rect">
            <a:avLst/>
          </a:prstGeom>
        </p:spPr>
      </p:pic>
    </p:spTree>
    <p:extLst>
      <p:ext uri="{BB962C8B-B14F-4D97-AF65-F5344CB8AC3E}">
        <p14:creationId xmlns:p14="http://schemas.microsoft.com/office/powerpoint/2010/main" val="1854992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 xmlns:a16="http://schemas.microsoft.com/office/drawing/2014/main" id="{2627AE97-340B-E245-B9C6-A4E8743E1340}"/>
              </a:ext>
            </a:extLst>
          </p:cNvPr>
          <p:cNvSpPr>
            <a:spLocks noGrp="1"/>
          </p:cNvSpPr>
          <p:nvPr>
            <p:ph type="title"/>
          </p:nvPr>
        </p:nvSpPr>
        <p:spPr/>
        <p:txBody>
          <a:bodyPr/>
          <a:lstStyle/>
          <a:p>
            <a:r>
              <a:rPr lang="en-US" dirty="0" smtClean="0"/>
              <a:t>SCREENSHOTS</a:t>
            </a:r>
            <a:endParaRPr lang="en-US" altLang="ja-JP" dirty="0"/>
          </a:p>
        </p:txBody>
      </p:sp>
      <p:sp>
        <p:nvSpPr>
          <p:cNvPr id="15" name="Text Placeholder 14">
            <a:extLst>
              <a:ext uri="{FF2B5EF4-FFF2-40B4-BE49-F238E27FC236}">
                <a16:creationId xmlns="" xmlns:a16="http://schemas.microsoft.com/office/drawing/2014/main" id="{919ADAFC-DC1D-4249-B968-F885B35940C9}"/>
              </a:ext>
            </a:extLst>
          </p:cNvPr>
          <p:cNvSpPr>
            <a:spLocks noGrp="1"/>
          </p:cNvSpPr>
          <p:nvPr>
            <p:ph type="body" idx="1"/>
          </p:nvPr>
        </p:nvSpPr>
        <p:spPr/>
        <p:txBody>
          <a:bodyPr/>
          <a:lstStyle/>
          <a:p>
            <a:r>
              <a:rPr lang="en-US" dirty="0" smtClean="0"/>
              <a:t>Games</a:t>
            </a:r>
            <a:endParaRPr lang="en-US" dirty="0"/>
          </a:p>
        </p:txBody>
      </p:sp>
      <p:sp>
        <p:nvSpPr>
          <p:cNvPr id="28" name="Text Placeholder 27">
            <a:extLst>
              <a:ext uri="{FF2B5EF4-FFF2-40B4-BE49-F238E27FC236}">
                <a16:creationId xmlns="" xmlns:a16="http://schemas.microsoft.com/office/drawing/2014/main" id="{81ECBBB6-1140-7745-B57A-8FE68E837E23}"/>
              </a:ext>
            </a:extLst>
          </p:cNvPr>
          <p:cNvSpPr>
            <a:spLocks noGrp="1"/>
          </p:cNvSpPr>
          <p:nvPr>
            <p:ph type="body" idx="14"/>
          </p:nvPr>
        </p:nvSpPr>
        <p:spPr/>
        <p:txBody>
          <a:bodyPr/>
          <a:lstStyle/>
          <a:p>
            <a:r>
              <a:rPr lang="en-US" dirty="0" smtClean="0"/>
              <a:t>Events</a:t>
            </a:r>
            <a:endParaRPr lang="en-US" dirty="0"/>
          </a:p>
        </p:txBody>
      </p:sp>
      <p:pic>
        <p:nvPicPr>
          <p:cNvPr id="5" name="Content Placeholder 4"/>
          <p:cNvPicPr>
            <a:picLocks noGrp="1" noChangeAspect="1"/>
          </p:cNvPicPr>
          <p:nvPr>
            <p:ph sz="half" idx="16"/>
          </p:nvPr>
        </p:nvPicPr>
        <p:blipFill rotWithShape="1">
          <a:blip r:embed="rId2">
            <a:extLst>
              <a:ext uri="{28A0092B-C50C-407E-A947-70E740481C1C}">
                <a14:useLocalDpi xmlns:a14="http://schemas.microsoft.com/office/drawing/2010/main" val="0"/>
              </a:ext>
            </a:extLst>
          </a:blip>
          <a:srcRect t="3213" b="4927"/>
          <a:stretch/>
        </p:blipFill>
        <p:spPr>
          <a:xfrm>
            <a:off x="6500813" y="3114136"/>
            <a:ext cx="5041900" cy="2605178"/>
          </a:xfrm>
        </p:spPr>
      </p:pic>
      <p:pic>
        <p:nvPicPr>
          <p:cNvPr id="4" name="Content Placeholder 3"/>
          <p:cNvPicPr>
            <a:picLocks noGrp="1" noChangeAspect="1"/>
          </p:cNvPicPr>
          <p:nvPr>
            <p:ph sz="quarter" idx="15"/>
          </p:nvPr>
        </p:nvPicPr>
        <p:blipFill rotWithShape="1">
          <a:blip r:embed="rId3">
            <a:extLst>
              <a:ext uri="{28A0092B-C50C-407E-A947-70E740481C1C}">
                <a14:useLocalDpi xmlns:a14="http://schemas.microsoft.com/office/drawing/2010/main" val="0"/>
              </a:ext>
            </a:extLst>
          </a:blip>
          <a:srcRect t="7472" b="5536"/>
          <a:stretch/>
        </p:blipFill>
        <p:spPr>
          <a:xfrm>
            <a:off x="838200" y="3234905"/>
            <a:ext cx="5041900" cy="2467155"/>
          </a:xfrm>
        </p:spPr>
      </p:pic>
    </p:spTree>
    <p:extLst>
      <p:ext uri="{BB962C8B-B14F-4D97-AF65-F5344CB8AC3E}">
        <p14:creationId xmlns:p14="http://schemas.microsoft.com/office/powerpoint/2010/main" val="2799639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 xmlns:a16="http://schemas.microsoft.com/office/drawing/2014/main" id="{2627AE97-340B-E245-B9C6-A4E8743E1340}"/>
              </a:ext>
            </a:extLst>
          </p:cNvPr>
          <p:cNvSpPr>
            <a:spLocks noGrp="1"/>
          </p:cNvSpPr>
          <p:nvPr>
            <p:ph type="title"/>
          </p:nvPr>
        </p:nvSpPr>
        <p:spPr/>
        <p:txBody>
          <a:bodyPr/>
          <a:lstStyle/>
          <a:p>
            <a:r>
              <a:rPr lang="en-US" dirty="0" smtClean="0"/>
              <a:t>SCREENSHOTS</a:t>
            </a:r>
            <a:endParaRPr lang="en-US" altLang="ja-JP" dirty="0"/>
          </a:p>
        </p:txBody>
      </p:sp>
      <p:sp>
        <p:nvSpPr>
          <p:cNvPr id="15" name="Text Placeholder 14">
            <a:extLst>
              <a:ext uri="{FF2B5EF4-FFF2-40B4-BE49-F238E27FC236}">
                <a16:creationId xmlns="" xmlns:a16="http://schemas.microsoft.com/office/drawing/2014/main" id="{919ADAFC-DC1D-4249-B968-F885B35940C9}"/>
              </a:ext>
            </a:extLst>
          </p:cNvPr>
          <p:cNvSpPr>
            <a:spLocks noGrp="1"/>
          </p:cNvSpPr>
          <p:nvPr>
            <p:ph type="body" idx="1"/>
          </p:nvPr>
        </p:nvSpPr>
        <p:spPr/>
        <p:txBody>
          <a:bodyPr/>
          <a:lstStyle/>
          <a:p>
            <a:r>
              <a:rPr lang="en-US" dirty="0" smtClean="0"/>
              <a:t>bookings</a:t>
            </a:r>
            <a:endParaRPr lang="en-US" dirty="0"/>
          </a:p>
        </p:txBody>
      </p:sp>
      <p:sp>
        <p:nvSpPr>
          <p:cNvPr id="28" name="Text Placeholder 27">
            <a:extLst>
              <a:ext uri="{FF2B5EF4-FFF2-40B4-BE49-F238E27FC236}">
                <a16:creationId xmlns="" xmlns:a16="http://schemas.microsoft.com/office/drawing/2014/main" id="{81ECBBB6-1140-7745-B57A-8FE68E837E23}"/>
              </a:ext>
            </a:extLst>
          </p:cNvPr>
          <p:cNvSpPr>
            <a:spLocks noGrp="1"/>
          </p:cNvSpPr>
          <p:nvPr>
            <p:ph type="body" idx="14"/>
          </p:nvPr>
        </p:nvSpPr>
        <p:spPr/>
        <p:txBody>
          <a:bodyPr/>
          <a:lstStyle/>
          <a:p>
            <a:r>
              <a:rPr lang="en-US" dirty="0" smtClean="0"/>
              <a:t>Edit profile</a:t>
            </a:r>
            <a:endParaRPr lang="en-US" dirty="0"/>
          </a:p>
        </p:txBody>
      </p:sp>
      <p:pic>
        <p:nvPicPr>
          <p:cNvPr id="3" name="Content Placeholder 2"/>
          <p:cNvPicPr>
            <a:picLocks noGrp="1" noChangeAspect="1"/>
          </p:cNvPicPr>
          <p:nvPr>
            <p:ph sz="quarter" idx="15"/>
          </p:nvPr>
        </p:nvPicPr>
        <p:blipFill rotWithShape="1">
          <a:blip r:embed="rId2">
            <a:extLst>
              <a:ext uri="{28A0092B-C50C-407E-A947-70E740481C1C}">
                <a14:useLocalDpi xmlns:a14="http://schemas.microsoft.com/office/drawing/2010/main" val="0"/>
              </a:ext>
            </a:extLst>
          </a:blip>
          <a:srcRect t="2909" b="5840"/>
          <a:stretch/>
        </p:blipFill>
        <p:spPr>
          <a:xfrm>
            <a:off x="838200" y="3105509"/>
            <a:ext cx="5041900" cy="2587925"/>
          </a:xfrm>
        </p:spPr>
      </p:pic>
      <p:pic>
        <p:nvPicPr>
          <p:cNvPr id="7" name="Content Placeholder 6"/>
          <p:cNvPicPr>
            <a:picLocks noGrp="1" noChangeAspect="1"/>
          </p:cNvPicPr>
          <p:nvPr>
            <p:ph sz="quarter" idx="16"/>
          </p:nvPr>
        </p:nvPicPr>
        <p:blipFill rotWithShape="1">
          <a:blip r:embed="rId3">
            <a:extLst>
              <a:ext uri="{28A0092B-C50C-407E-A947-70E740481C1C}">
                <a14:useLocalDpi xmlns:a14="http://schemas.microsoft.com/office/drawing/2010/main" val="0"/>
              </a:ext>
            </a:extLst>
          </a:blip>
          <a:srcRect t="2605" b="5841"/>
          <a:stretch/>
        </p:blipFill>
        <p:spPr>
          <a:xfrm>
            <a:off x="6500813" y="3096883"/>
            <a:ext cx="5041900" cy="2596551"/>
          </a:xfrm>
        </p:spPr>
      </p:pic>
    </p:spTree>
    <p:extLst>
      <p:ext uri="{BB962C8B-B14F-4D97-AF65-F5344CB8AC3E}">
        <p14:creationId xmlns:p14="http://schemas.microsoft.com/office/powerpoint/2010/main" val="3130464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IN" dirty="0"/>
              <a:t>FUTURE ENHANCEMENTS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buNone/>
            </a:pPr>
            <a:r>
              <a:rPr lang="en-US" b="1" dirty="0"/>
              <a:t>Enhanced Social Features</a:t>
            </a:r>
            <a:r>
              <a:rPr lang="en-US" dirty="0"/>
              <a:t>: Expand social interaction capabilities by incorporating features like friend lists, followers, and user-generated content. Users can connect with friends, create gaming communities, share content, and engage in social activities within the platform.</a:t>
            </a:r>
          </a:p>
          <a:p>
            <a:pPr marL="0" indent="0">
              <a:buNone/>
            </a:pPr>
            <a:r>
              <a:rPr lang="en-US" b="1" dirty="0"/>
              <a:t>Tournament Management</a:t>
            </a:r>
            <a:r>
              <a:rPr lang="en-US" dirty="0"/>
              <a:t>: Introduce comprehensive tournament management functionality, allowing users to create and manage their own tournaments. This includes features like automated bracket generation, match scheduling, and prize distribution.</a:t>
            </a:r>
          </a:p>
          <a:p>
            <a:pPr marL="0" indent="0">
              <a:buNone/>
            </a:pPr>
            <a:r>
              <a:rPr lang="en-US" b="1" dirty="0"/>
              <a:t>Integration with Streaming Platforms</a:t>
            </a:r>
            <a:r>
              <a:rPr lang="en-US" dirty="0"/>
              <a:t>: Integrate with popular game streaming platforms like Twitch or YouTube Gaming, allowing users to live stream their gameplay or watch live streams within the gaming arena platform. This enhances the community aspect and offers additional entertainment value.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1838868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a:t>C</a:t>
            </a:r>
            <a:r>
              <a:rPr lang="en-IN" dirty="0"/>
              <a:t>ONCLUSION</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fontScale="92500" lnSpcReduction="10000"/>
          </a:bodyPr>
          <a:lstStyle/>
          <a:p>
            <a:pPr marL="0" indent="0">
              <a:buNone/>
            </a:pPr>
            <a:r>
              <a:rPr lang="en-US" sz="1400" dirty="0"/>
              <a:t>The gaming arena project developed in Django Python offers a comprehensive platform for gamers to participate in events, connect with fellow players, and showcase their gaming skills. With features such as event creation, user registration, team management, match scheduling, and result tracking, the project provides a dynamic and engaging environment for the gaming community. Technical aspects such as the Django framework, third-party libraries, and database management contribute to the project's functionality, security, and scalability. The architecture of the project follows a layered approach, separating concerns and ensuring a modular structure. While developing the project, various challenges may arise, including designing the data model, ensuring user authentication and security, handling concurrent user interactions, optimizing performance, and integrating with external APIs. However, with careful planning, expertise, and collaboration, these challenges can be overcome. As for future enhancements, integrating real-time communication, enhancing social features, advanced matchmaking, tournament management, and exploring mobile application development can further enhance the user experience. In conclusion, the gaming arena project in Django Python serves as a robust and engaging platform for gamers, offering opportunities for participation, competition, and social interaction within the gaming community. Continual improvement and innovation can ensure the project's growth and success in the dynamic world of gaming.</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724433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smtClean="0"/>
              <a:t>References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buNone/>
            </a:pPr>
            <a:r>
              <a:rPr lang="en-US" dirty="0">
                <a:hlinkClick r:id="rId2">
                  <a:extLst>
                    <a:ext uri="{A12FA001-AC4F-418D-AE19-62706E023703}">
                      <ahyp:hlinkClr xmlns="" xmlns:ahyp="http://schemas.microsoft.com/office/drawing/2018/hyperlinkcolor" xmlns:lc="http://schemas.openxmlformats.org/drawingml/2006/lockedCanvas" val="tx"/>
                    </a:ext>
                  </a:extLst>
                </a:hlinkClick>
              </a:rPr>
              <a:t>https://youtu.be/OTmQOjsl0eg</a:t>
            </a:r>
          </a:p>
          <a:p>
            <a:pPr marL="0" indent="0">
              <a:buNone/>
            </a:pPr>
            <a:r>
              <a:rPr lang="en-US" dirty="0">
                <a:hlinkClick r:id="rId3"/>
              </a:rPr>
              <a:t>https://</a:t>
            </a:r>
            <a:r>
              <a:rPr lang="en-US" dirty="0" smtClean="0">
                <a:hlinkClick r:id="rId3"/>
              </a:rPr>
              <a:t>www.youtube.com/watch?v=xSUm6iMtREA</a:t>
            </a:r>
            <a:endParaRPr lang="en-US" dirty="0" smtClean="0"/>
          </a:p>
          <a:p>
            <a:pPr marL="0" indent="0">
              <a:buNone/>
            </a:pPr>
            <a:r>
              <a:rPr lang="en-US" dirty="0">
                <a:hlinkClick r:id="rId4"/>
              </a:rPr>
              <a:t>https://</a:t>
            </a:r>
            <a:r>
              <a:rPr lang="en-US" dirty="0" smtClean="0">
                <a:hlinkClick r:id="rId4"/>
              </a:rPr>
              <a:t>www.youtube.com/watch?v=1UvTNMH7zDo</a:t>
            </a:r>
            <a:endParaRPr lang="en-US" dirty="0" smtClean="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764232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99F42768-7A00-44B6-B91D-8876B8A46EDC}"/>
              </a:ext>
            </a:extLst>
          </p:cNvPr>
          <p:cNvSpPr>
            <a:spLocks noGrp="1"/>
          </p:cNvSpPr>
          <p:nvPr>
            <p:ph type="title"/>
          </p:nvPr>
        </p:nvSpPr>
        <p:spPr/>
        <p:txBody>
          <a:bodyPr/>
          <a:lstStyle/>
          <a:p>
            <a:r>
              <a:rPr lang="en-US" dirty="0" smtClean="0"/>
              <a:t>Thank you</a:t>
            </a:r>
            <a:endParaRPr lang="en-US" dirty="0"/>
          </a:p>
        </p:txBody>
      </p:sp>
      <p:sp>
        <p:nvSpPr>
          <p:cNvPr id="4" name="Content Placeholder 3">
            <a:extLst>
              <a:ext uri="{FF2B5EF4-FFF2-40B4-BE49-F238E27FC236}">
                <a16:creationId xmlns="" xmlns:a16="http://schemas.microsoft.com/office/drawing/2014/main" id="{64BEB3A5-2FC8-4AD8-8BB4-F7837CBF0E16}"/>
              </a:ext>
            </a:extLst>
          </p:cNvPr>
          <p:cNvSpPr>
            <a:spLocks noGrp="1"/>
          </p:cNvSpPr>
          <p:nvPr>
            <p:ph sz="quarter" idx="15"/>
          </p:nvPr>
        </p:nvSpPr>
        <p:spPr>
          <a:xfrm flipV="1">
            <a:off x="6494463" y="5251241"/>
            <a:ext cx="5058209" cy="1115054"/>
          </a:xfrm>
        </p:spPr>
        <p:txBody>
          <a:bodyPr/>
          <a:lstStyle/>
          <a:p>
            <a:pPr marL="0" indent="0">
              <a:buNone/>
            </a:pPr>
            <a:endParaRPr lang="en-US" dirty="0"/>
          </a:p>
        </p:txBody>
      </p:sp>
      <p:pic>
        <p:nvPicPr>
          <p:cNvPr id="5" name="Picture Placeholder 4"/>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2598" t="-1637" r="43040" b="1637"/>
          <a:stretch/>
        </p:blipFill>
        <p:spPr/>
      </p:pic>
    </p:spTree>
    <p:extLst>
      <p:ext uri="{BB962C8B-B14F-4D97-AF65-F5344CB8AC3E}">
        <p14:creationId xmlns:p14="http://schemas.microsoft.com/office/powerpoint/2010/main" val="1490811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 xmlns:a16="http://schemas.microsoft.com/office/drawing/2014/main" id="{4095A0CF-E335-0C44-AB23-48EE18153C8F}"/>
              </a:ext>
            </a:extLst>
          </p:cNvPr>
          <p:cNvSpPr>
            <a:spLocks noGrp="1"/>
          </p:cNvSpPr>
          <p:nvPr>
            <p:ph type="title"/>
          </p:nvPr>
        </p:nvSpPr>
        <p:spPr/>
        <p:txBody>
          <a:bodyPr/>
          <a:lstStyle/>
          <a:p>
            <a:r>
              <a:rPr lang="en-US" dirty="0"/>
              <a:t>ABSTARCT</a:t>
            </a:r>
          </a:p>
        </p:txBody>
      </p:sp>
      <p:sp>
        <p:nvSpPr>
          <p:cNvPr id="23" name="Content Placeholder 22">
            <a:extLst>
              <a:ext uri="{FF2B5EF4-FFF2-40B4-BE49-F238E27FC236}">
                <a16:creationId xmlns="" xmlns:a16="http://schemas.microsoft.com/office/drawing/2014/main" id="{3E408D6E-B51C-CD4F-AC1A-15EC32AAB741}"/>
              </a:ext>
            </a:extLst>
          </p:cNvPr>
          <p:cNvSpPr>
            <a:spLocks noGrp="1"/>
          </p:cNvSpPr>
          <p:nvPr>
            <p:ph idx="16"/>
          </p:nvPr>
        </p:nvSpPr>
        <p:spPr/>
        <p:txBody>
          <a:bodyPr>
            <a:normAutofit fontScale="85000" lnSpcReduction="20000"/>
          </a:bodyPr>
          <a:lstStyle/>
          <a:p>
            <a:r>
              <a:rPr lang="en-US" dirty="0" err="1"/>
              <a:t>Django</a:t>
            </a:r>
            <a:r>
              <a:rPr lang="en-US" dirty="0"/>
              <a:t>-based web application for online gaming events.</a:t>
            </a:r>
          </a:p>
          <a:p>
            <a:r>
              <a:rPr lang="en-US" dirty="0"/>
              <a:t>Aims to connect gamers and facilitate competitions.</a:t>
            </a:r>
          </a:p>
          <a:p>
            <a:r>
              <a:rPr lang="en-US" dirty="0"/>
              <a:t>Provides user registration, authentication, and profile management.</a:t>
            </a:r>
          </a:p>
          <a:p>
            <a:r>
              <a:rPr lang="en-US" dirty="0"/>
              <a:t>Supports various gaming events and tournaments.</a:t>
            </a:r>
          </a:p>
          <a:p>
            <a:r>
              <a:rPr lang="en-US" dirty="0"/>
              <a:t>Allows users to browse, book slots, and make payments.</a:t>
            </a:r>
          </a:p>
          <a:p>
            <a:r>
              <a:rPr lang="en-US" dirty="0"/>
              <a:t>Enables users to upload and view gaming event results.</a:t>
            </a:r>
          </a:p>
          <a:p>
            <a:r>
              <a:rPr lang="en-US" dirty="0"/>
              <a:t>Focuses on creating a thriving online gaming community</a:t>
            </a:r>
            <a:r>
              <a:rPr lang="en-US" dirty="0" smtClean="0"/>
              <a:t>.</a:t>
            </a:r>
            <a:endParaRPr lang="en-US" dirty="0"/>
          </a:p>
        </p:txBody>
      </p:sp>
      <p:pic>
        <p:nvPicPr>
          <p:cNvPr id="3" name="Picture Placeholder 2"/>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2672" r="22672"/>
          <a:stretch>
            <a:fillRect/>
          </a:stretch>
        </p:blipFill>
        <p:spPr/>
      </p:pic>
    </p:spTree>
    <p:extLst>
      <p:ext uri="{BB962C8B-B14F-4D97-AF65-F5344CB8AC3E}">
        <p14:creationId xmlns:p14="http://schemas.microsoft.com/office/powerpoint/2010/main" val="2888113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IN" dirty="0">
                <a:latin typeface="trebuchet ms" panose="020B0603020202020204" pitchFamily="34" charset="0"/>
              </a:rPr>
              <a:t>REQUIREMENTS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a:xfrm>
            <a:off x="572484" y="1354975"/>
            <a:ext cx="10904865" cy="3890356"/>
          </a:xfrm>
        </p:spPr>
        <p:txBody>
          <a:bodyPr>
            <a:normAutofit fontScale="25000" lnSpcReduction="20000"/>
          </a:bodyPr>
          <a:lstStyle/>
          <a:p>
            <a:pPr marL="0" indent="0">
              <a:buNone/>
            </a:pPr>
            <a:r>
              <a:rPr lang="en-US" sz="4800" b="1" dirty="0"/>
              <a:t>User </a:t>
            </a:r>
          </a:p>
          <a:p>
            <a:r>
              <a:rPr lang="en-US" sz="4800" dirty="0"/>
              <a:t>Registration process and requirements</a:t>
            </a:r>
          </a:p>
          <a:p>
            <a:r>
              <a:rPr lang="en-US" sz="4800" dirty="0"/>
              <a:t>View upcoming events and their details</a:t>
            </a:r>
          </a:p>
          <a:p>
            <a:r>
              <a:rPr lang="en-US" sz="4800" dirty="0"/>
              <a:t>Book slots for events</a:t>
            </a:r>
          </a:p>
          <a:p>
            <a:r>
              <a:rPr lang="en-US" sz="4800" dirty="0"/>
              <a:t>Event status updated automatically to "closed" after event ending time</a:t>
            </a:r>
          </a:p>
          <a:p>
            <a:r>
              <a:rPr lang="en-US" sz="4800" dirty="0"/>
              <a:t>Payment</a:t>
            </a:r>
          </a:p>
          <a:p>
            <a:r>
              <a:rPr lang="en-US" sz="4800" dirty="0"/>
              <a:t>Event winners to update their information</a:t>
            </a:r>
          </a:p>
          <a:p>
            <a:r>
              <a:rPr lang="en-US" sz="4800" dirty="0"/>
              <a:t>View and update profile information</a:t>
            </a:r>
          </a:p>
          <a:p>
            <a:r>
              <a:rPr lang="en-US" sz="4800" dirty="0"/>
              <a:t>View event history and winnings</a:t>
            </a:r>
          </a:p>
          <a:p>
            <a:pPr marL="0" indent="0">
              <a:buNone/>
            </a:pPr>
            <a:r>
              <a:rPr lang="en-US" sz="4800" b="1" dirty="0"/>
              <a:t>Admin</a:t>
            </a:r>
          </a:p>
          <a:p>
            <a:r>
              <a:rPr lang="en-US" sz="4800" dirty="0"/>
              <a:t>View bookings and update event status</a:t>
            </a:r>
          </a:p>
          <a:p>
            <a:r>
              <a:rPr lang="en-US" sz="4800" dirty="0"/>
              <a:t>Create and manage events</a:t>
            </a:r>
          </a:p>
          <a:p>
            <a:endParaRPr lang="en-US" dirty="0"/>
          </a:p>
          <a:p>
            <a:endParaRPr lang="en-US" dirty="0"/>
          </a:p>
          <a:p>
            <a:endParaRPr lang="en-US" dirty="0"/>
          </a:p>
        </p:txBody>
      </p:sp>
    </p:spTree>
    <p:extLst>
      <p:ext uri="{BB962C8B-B14F-4D97-AF65-F5344CB8AC3E}">
        <p14:creationId xmlns:p14="http://schemas.microsoft.com/office/powerpoint/2010/main" val="2028633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IN" dirty="0">
                <a:latin typeface="trebuchet ms" panose="020B0603020202020204" pitchFamily="34" charset="0"/>
              </a:rPr>
              <a:t>FEATURES AND HIGHLIGHTS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r>
              <a:rPr lang="en-US" b="1" dirty="0" smtClean="0">
                <a:latin typeface="Calibri" panose="020F0502020204030204" pitchFamily="34" charset="0"/>
                <a:cs typeface="Calibri" panose="020F0502020204030204" pitchFamily="34" charset="0"/>
              </a:rPr>
              <a:t>▪</a:t>
            </a:r>
            <a:r>
              <a:rPr lang="en-US" dirty="0"/>
              <a:t>Game Listing: The system displays a list of available games for users to choose from.</a:t>
            </a:r>
          </a:p>
          <a:p>
            <a:r>
              <a:rPr lang="en-US" dirty="0" smtClean="0"/>
              <a:t>Admin </a:t>
            </a:r>
            <a:r>
              <a:rPr lang="en-US" dirty="0"/>
              <a:t>Panel: An administrative panel allows the platform administrators to manage games, events, and user bookings</a:t>
            </a:r>
            <a:r>
              <a:rPr lang="en-US" dirty="0" smtClean="0"/>
              <a:t>.</a:t>
            </a:r>
          </a:p>
          <a:p>
            <a:r>
              <a:rPr lang="en-US" dirty="0"/>
              <a:t>Slot Availability: Users can view the available slots for each game.</a:t>
            </a:r>
          </a:p>
          <a:p>
            <a:r>
              <a:rPr lang="en-US" dirty="0"/>
              <a:t>Event Results: Users can upload </a:t>
            </a:r>
            <a:r>
              <a:rPr lang="en-US" dirty="0" smtClean="0"/>
              <a:t>results </a:t>
            </a:r>
            <a:r>
              <a:rPr lang="en-US" dirty="0"/>
              <a:t>for completed gaming events</a:t>
            </a:r>
            <a:r>
              <a:rPr lang="en-US" dirty="0" smtClean="0"/>
              <a:t>.</a:t>
            </a:r>
          </a:p>
          <a:p>
            <a:r>
              <a:rPr lang="en-US" dirty="0"/>
              <a:t>User Profiles: Users have personalized profiles where they can view and edit their information.</a:t>
            </a:r>
          </a:p>
          <a:p>
            <a:endParaRPr lang="en-US" dirty="0"/>
          </a:p>
          <a:p>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149737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IN" dirty="0">
                <a:latin typeface="trebuchet ms" panose="020B0603020202020204" pitchFamily="34" charset="0"/>
              </a:rPr>
              <a:t>TECHNICAL ASPECTS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fontScale="77500" lnSpcReduction="20000"/>
          </a:bodyPr>
          <a:lstStyle/>
          <a:p>
            <a:pPr marL="0" indent="0" algn="just">
              <a:buNone/>
            </a:pPr>
            <a:r>
              <a:rPr lang="en-US" b="1" dirty="0" smtClean="0">
                <a:latin typeface="Calibri" panose="020F0502020204030204" pitchFamily="34" charset="0"/>
                <a:cs typeface="Calibri" panose="020F0502020204030204" pitchFamily="34" charset="0"/>
              </a:rPr>
              <a:t>▪</a:t>
            </a:r>
            <a:r>
              <a:rPr lang="en-US" b="1" dirty="0" err="1" smtClean="0"/>
              <a:t>Django</a:t>
            </a:r>
            <a:r>
              <a:rPr lang="en-US" b="1" dirty="0" smtClean="0"/>
              <a:t> </a:t>
            </a:r>
            <a:r>
              <a:rPr lang="en-US" b="1" dirty="0"/>
              <a:t>Framework: </a:t>
            </a:r>
            <a:r>
              <a:rPr lang="en-US" dirty="0" err="1"/>
              <a:t>Django</a:t>
            </a:r>
            <a:r>
              <a:rPr lang="en-US" dirty="0"/>
              <a:t> is the primary framework used for building </a:t>
            </a:r>
            <a:r>
              <a:rPr lang="en-US" dirty="0" smtClean="0"/>
              <a:t>the project</a:t>
            </a:r>
            <a:r>
              <a:rPr lang="en-US" dirty="0"/>
              <a:t>. It provides a robust foundation for developing web applications, offering features such as URL routing, database connectivity, authentication, and </a:t>
            </a:r>
            <a:r>
              <a:rPr lang="en-US" dirty="0" err="1"/>
              <a:t>templating</a:t>
            </a:r>
            <a:r>
              <a:rPr lang="en-US" dirty="0"/>
              <a:t>.</a:t>
            </a:r>
          </a:p>
          <a:p>
            <a:pPr marL="0" indent="0" algn="just">
              <a:buNone/>
            </a:pPr>
            <a:endParaRPr lang="en-US" dirty="0"/>
          </a:p>
          <a:p>
            <a:pPr marL="0" indent="0" algn="just">
              <a:buNone/>
            </a:pPr>
            <a:r>
              <a:rPr lang="en-US" b="1" dirty="0" smtClean="0">
                <a:latin typeface="Calibri" panose="020F0502020204030204" pitchFamily="34" charset="0"/>
                <a:cs typeface="Calibri" panose="020F0502020204030204" pitchFamily="34" charset="0"/>
              </a:rPr>
              <a:t>▪</a:t>
            </a:r>
            <a:r>
              <a:rPr lang="en-US" b="1" dirty="0" smtClean="0"/>
              <a:t>Python</a:t>
            </a:r>
            <a:r>
              <a:rPr lang="en-US" b="1" dirty="0"/>
              <a:t>: </a:t>
            </a:r>
            <a:r>
              <a:rPr lang="en-US" dirty="0" err="1" smtClean="0"/>
              <a:t>Theproject</a:t>
            </a:r>
            <a:r>
              <a:rPr lang="en-US" dirty="0" smtClean="0"/>
              <a:t> </a:t>
            </a:r>
            <a:r>
              <a:rPr lang="en-US" dirty="0"/>
              <a:t>is written in Python, a versatile and powerful programming language known for its simplicity and readability. Python is used to implement the backend logic, handle data processing, and perform various system-level operations.</a:t>
            </a:r>
          </a:p>
          <a:p>
            <a:pPr marL="0" indent="0" algn="just">
              <a:buNone/>
            </a:pPr>
            <a:endParaRPr lang="en-US" dirty="0"/>
          </a:p>
          <a:p>
            <a:pPr marL="0" indent="0" algn="just">
              <a:buNone/>
            </a:pPr>
            <a:r>
              <a:rPr lang="en-US" b="1" dirty="0" smtClean="0">
                <a:latin typeface="Calibri" panose="020F0502020204030204" pitchFamily="34" charset="0"/>
                <a:cs typeface="Calibri" panose="020F0502020204030204" pitchFamily="34" charset="0"/>
              </a:rPr>
              <a:t>▪</a:t>
            </a:r>
            <a:r>
              <a:rPr lang="en-US" b="1" dirty="0" smtClean="0"/>
              <a:t>HTML/CSS/JavaScript</a:t>
            </a:r>
            <a:r>
              <a:rPr lang="en-US" b="1" dirty="0"/>
              <a:t>: </a:t>
            </a:r>
            <a:r>
              <a:rPr lang="en-US" dirty="0"/>
              <a:t>The project utilizes front-end technologies such as HTML, CSS, and JavaScript to develop the user interface and enhance user interactions. These technologies are essential for creating responsive and visually appealing web pages.</a:t>
            </a:r>
          </a:p>
          <a:p>
            <a:pPr marL="0" indent="0" algn="just">
              <a:buNone/>
            </a:pPr>
            <a:endParaRPr lang="en-US" dirty="0"/>
          </a:p>
          <a:p>
            <a:pPr marL="0" indent="0" algn="just">
              <a:buNone/>
            </a:pPr>
            <a:r>
              <a:rPr lang="en-US" b="1" dirty="0" smtClean="0">
                <a:latin typeface="Calibri" panose="020F0502020204030204" pitchFamily="34" charset="0"/>
                <a:cs typeface="Calibri" panose="020F0502020204030204" pitchFamily="34" charset="0"/>
              </a:rPr>
              <a:t>▪</a:t>
            </a:r>
            <a:r>
              <a:rPr lang="en-US" b="1" dirty="0" smtClean="0"/>
              <a:t>Database </a:t>
            </a:r>
            <a:r>
              <a:rPr lang="en-US" b="1" dirty="0"/>
              <a:t>Management System </a:t>
            </a:r>
            <a:r>
              <a:rPr lang="en-US" dirty="0"/>
              <a:t>(DBMS): The project utilizes a DBMS to store and manage data related to users</a:t>
            </a:r>
            <a:r>
              <a:rPr lang="en-US" dirty="0" smtClean="0"/>
              <a:t>,, </a:t>
            </a:r>
            <a:r>
              <a:rPr lang="en-US" dirty="0"/>
              <a:t>game, </a:t>
            </a:r>
            <a:r>
              <a:rPr lang="en-US" dirty="0" smtClean="0"/>
              <a:t>view profile</a:t>
            </a:r>
            <a:r>
              <a:rPr lang="en-US" dirty="0" smtClean="0"/>
              <a:t>, </a:t>
            </a:r>
            <a:r>
              <a:rPr lang="en-US" dirty="0"/>
              <a:t>booking. DBMS in </a:t>
            </a:r>
            <a:r>
              <a:rPr lang="en-US" dirty="0" err="1"/>
              <a:t>Django</a:t>
            </a:r>
            <a:r>
              <a:rPr lang="en-US" dirty="0"/>
              <a:t> project include SQLite.</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304697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a:solidFill>
                  <a:schemeClr val="accent4"/>
                </a:solidFill>
              </a:rPr>
              <a:t>THIRD-PARTY LIBRARIES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lgn="just">
              <a:buNone/>
            </a:pPr>
            <a:r>
              <a:rPr lang="en-US" b="1" dirty="0"/>
              <a:t>Bootstrap: </a:t>
            </a:r>
            <a:r>
              <a:rPr lang="en-US" dirty="0"/>
              <a:t>Bootstrap is a popular CSS framework used for responsive web design and UI components, making it easier to create visually appealing and mobile-friendly interfaces</a:t>
            </a:r>
            <a:r>
              <a:rPr lang="en-US" dirty="0" smtClean="0"/>
              <a:t>.</a:t>
            </a:r>
            <a:endParaRPr lang="en-US" dirty="0"/>
          </a:p>
          <a:p>
            <a:pPr marL="0" indent="0" algn="just">
              <a:buNone/>
            </a:pPr>
            <a:r>
              <a:rPr lang="en-US" b="1" dirty="0" smtClean="0"/>
              <a:t>Pillow</a:t>
            </a:r>
            <a:r>
              <a:rPr lang="en-US" dirty="0"/>
              <a:t>: A powerful library for image processing and manipulation</a:t>
            </a:r>
            <a:r>
              <a:rPr lang="en-US" dirty="0" smtClean="0"/>
              <a:t>.</a:t>
            </a:r>
          </a:p>
          <a:p>
            <a:pPr marL="0" indent="0" algn="just">
              <a:buNone/>
            </a:pPr>
            <a:r>
              <a:rPr lang="en-US" b="1" dirty="0" err="1" smtClean="0"/>
              <a:t>Jazzmin</a:t>
            </a:r>
            <a:r>
              <a:rPr lang="en-US" b="1" dirty="0" smtClean="0"/>
              <a:t>: </a:t>
            </a:r>
            <a:r>
              <a:rPr lang="en-US" dirty="0" smtClean="0"/>
              <a:t>This package is used for admin panel customization in </a:t>
            </a:r>
            <a:r>
              <a:rPr lang="en-US" dirty="0" err="1" smtClean="0"/>
              <a:t>django</a:t>
            </a:r>
            <a:r>
              <a:rPr lang="en-US" dirty="0" smtClean="0"/>
              <a:t>.</a:t>
            </a: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413714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a:t>ARCHITECTURE</a:t>
            </a:r>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buNone/>
            </a:pPr>
            <a:r>
              <a:rPr lang="en-US" b="1" dirty="0"/>
              <a:t>Models</a:t>
            </a:r>
            <a:r>
              <a:rPr lang="en-US" dirty="0"/>
              <a:t>: The models define the data structures and relationships within the </a:t>
            </a:r>
            <a:r>
              <a:rPr lang="en-US" dirty="0" smtClean="0"/>
              <a:t>project</a:t>
            </a:r>
            <a:r>
              <a:rPr lang="en-US" dirty="0" smtClean="0"/>
              <a:t>, </a:t>
            </a:r>
            <a:r>
              <a:rPr lang="en-US" dirty="0"/>
              <a:t>including entities such as Events,</a:t>
            </a:r>
            <a:r>
              <a:rPr lang="en-IN" dirty="0"/>
              <a:t> User</a:t>
            </a:r>
            <a:r>
              <a:rPr lang="en-US" dirty="0"/>
              <a:t>,</a:t>
            </a:r>
            <a:r>
              <a:rPr lang="en-IN" dirty="0"/>
              <a:t> Game, Arena, Slot, Booking</a:t>
            </a:r>
            <a:r>
              <a:rPr lang="en-US" dirty="0"/>
              <a:t>.</a:t>
            </a:r>
          </a:p>
          <a:p>
            <a:pPr marL="0" indent="0">
              <a:buNone/>
            </a:pPr>
            <a:r>
              <a:rPr lang="en-US" b="1" dirty="0"/>
              <a:t>Views/View Models: </a:t>
            </a:r>
            <a:r>
              <a:rPr lang="en-US" dirty="0"/>
              <a:t>They handle user requests, retrieve data from the database, and prepare the data for rendering in the templates.</a:t>
            </a:r>
          </a:p>
          <a:p>
            <a:pPr marL="0" indent="0">
              <a:buNone/>
            </a:pPr>
            <a:r>
              <a:rPr lang="en-US" b="1" dirty="0"/>
              <a:t>Templates: </a:t>
            </a:r>
            <a:r>
              <a:rPr lang="en-US" dirty="0"/>
              <a:t>Templates contain the HTML/CSS structure and presentation logic for rendering the user interface. They are responsible for displaying the data fetched from the views and rendering it in a user-friendly format.</a:t>
            </a:r>
          </a:p>
          <a:p>
            <a:pPr marL="0" indent="0">
              <a:buNone/>
            </a:pPr>
            <a:r>
              <a:rPr lang="en-US" b="1" dirty="0"/>
              <a:t>Routers: </a:t>
            </a:r>
            <a:r>
              <a:rPr lang="en-US" dirty="0"/>
              <a:t>Routers handle the URL routing and map the incoming requests to the appropriate views or view models. They define the endpoints and HTTP methods for handling user requests.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575868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smtClean="0"/>
              <a:t>CLASS </a:t>
            </a:r>
            <a:r>
              <a:rPr lang="en-US" dirty="0"/>
              <a:t>DIAGRAM</a:t>
            </a:r>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6570" y="1276708"/>
            <a:ext cx="6098859" cy="5581291"/>
          </a:xfrm>
          <a:prstGeom prst="rect">
            <a:avLst/>
          </a:prstGeom>
        </p:spPr>
      </p:pic>
    </p:spTree>
    <p:extLst>
      <p:ext uri="{BB962C8B-B14F-4D97-AF65-F5344CB8AC3E}">
        <p14:creationId xmlns:p14="http://schemas.microsoft.com/office/powerpoint/2010/main" val="4150668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a:t>CHALLENGES FACED</a:t>
            </a:r>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a:xfrm>
            <a:off x="638986" y="1503275"/>
            <a:ext cx="10904865" cy="4706938"/>
          </a:xfrm>
        </p:spPr>
        <p:txBody>
          <a:bodyPr>
            <a:normAutofit/>
          </a:bodyPr>
          <a:lstStyle/>
          <a:p>
            <a:pPr marL="0" indent="0">
              <a:buNone/>
            </a:pPr>
            <a:r>
              <a:rPr lang="en-US" b="1" dirty="0" smtClean="0"/>
              <a:t>User </a:t>
            </a:r>
            <a:r>
              <a:rPr lang="en-US" b="1" dirty="0"/>
              <a:t>Experience and UI Design</a:t>
            </a:r>
            <a:r>
              <a:rPr lang="en-US" dirty="0"/>
              <a:t>: Creating an intuitive and user-friendly interface that provides an immersive gaming experience requires careful UI/UX design. Balancing functionality, responsiveness, and visual appeal while considering user feedback and preferences can be a challenge.</a:t>
            </a:r>
          </a:p>
          <a:p>
            <a:pPr marL="0" indent="0">
              <a:buNone/>
            </a:pPr>
            <a:r>
              <a:rPr lang="en-US" b="1" dirty="0"/>
              <a:t>Testing and Debugging</a:t>
            </a:r>
            <a:r>
              <a:rPr lang="en-US" dirty="0"/>
              <a:t>: Ensuring the quality and reliability of the project require thorough testing and debugging. Identifying and fixing issues, handling edge cases, and writing comprehensive test cases can be time-consuming and challenging.</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359701149"/>
      </p:ext>
    </p:extLst>
  </p:cSld>
  <p:clrMapOvr>
    <a:masterClrMapping/>
  </p:clrMapOvr>
</p:sld>
</file>

<file path=ppt/theme/theme1.xml><?xml version="1.0" encoding="utf-8"?>
<a:theme xmlns:a="http://schemas.openxmlformats.org/drawingml/2006/main" name="Minimal and Muted">
  <a:themeElements>
    <a:clrScheme name="Japan Navy">
      <a:dk1>
        <a:srgbClr val="231B23"/>
      </a:dk1>
      <a:lt1>
        <a:srgbClr val="FCF5E5"/>
      </a:lt1>
      <a:dk2>
        <a:srgbClr val="282C47"/>
      </a:dk2>
      <a:lt2>
        <a:srgbClr val="FCF5E5"/>
      </a:lt2>
      <a:accent1>
        <a:srgbClr val="FDA431"/>
      </a:accent1>
      <a:accent2>
        <a:srgbClr val="4DA1A8"/>
      </a:accent2>
      <a:accent3>
        <a:srgbClr val="D7E7BA"/>
      </a:accent3>
      <a:accent4>
        <a:srgbClr val="FCF5E5"/>
      </a:accent4>
      <a:accent5>
        <a:srgbClr val="282C47"/>
      </a:accent5>
      <a:accent6>
        <a:srgbClr val="EECED3"/>
      </a:accent6>
      <a:hlink>
        <a:srgbClr val="FCA330"/>
      </a:hlink>
      <a:folHlink>
        <a:srgbClr val="4DA1A8"/>
      </a:folHlink>
    </a:clrScheme>
    <a:fontScheme name="Japanese Template">
      <a:majorFont>
        <a:latin typeface="Meiryo UI"/>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4575339C-C32B-4598-89D3-40CE402AE836}" vid="{2B7EF1B1-1997-4816-8972-8A33AD129E2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Asian city presentation</Template>
  <TotalTime>2972</TotalTime>
  <Words>1015</Words>
  <Application>Microsoft Office PowerPoint</Application>
  <PresentationFormat>Widescreen</PresentationFormat>
  <Paragraphs>152</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Meiryo</vt:lpstr>
      <vt:lpstr>Meiryo UI</vt:lpstr>
      <vt:lpstr>trebuchet ms</vt:lpstr>
      <vt:lpstr>Wingdings</vt:lpstr>
      <vt:lpstr>Minimal and Muted</vt:lpstr>
      <vt:lpstr>Gaming Arena</vt:lpstr>
      <vt:lpstr>ABSTARCT</vt:lpstr>
      <vt:lpstr>REQUIREMENTS</vt:lpstr>
      <vt:lpstr>FEATURES AND HIGHLIGHTS</vt:lpstr>
      <vt:lpstr>TECHNICAL ASPECTS</vt:lpstr>
      <vt:lpstr>THIRD-PARTY LIBRARIES</vt:lpstr>
      <vt:lpstr>ARCHITECTURE</vt:lpstr>
      <vt:lpstr>CLASS DIAGRAM</vt:lpstr>
      <vt:lpstr>CHALLENGES FACED</vt:lpstr>
      <vt:lpstr>SCREENSHOTS</vt:lpstr>
      <vt:lpstr>SCREENSHOTS</vt:lpstr>
      <vt:lpstr>SCREENSHOTS</vt:lpstr>
      <vt:lpstr>FUTURE ENHANCEMENTS</vt:lpstr>
      <vt:lpstr>CONCLUSION</vt:lpstr>
      <vt:lpstr>References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Thomas Mathew</dc:creator>
  <cp:lastModifiedBy>HP</cp:lastModifiedBy>
  <cp:revision>27</cp:revision>
  <dcterms:created xsi:type="dcterms:W3CDTF">2023-05-24T15:32:37Z</dcterms:created>
  <dcterms:modified xsi:type="dcterms:W3CDTF">2023-06-01T18:27:17Z</dcterms:modified>
</cp:coreProperties>
</file>